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主要介绍了人工智能帮助孩子和家庭省钱的四种方式。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95" y="908720"/>
            <a:ext cx="10634223" cy="1359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AI,or Artificial Intelligence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make saving money easy and fun for kids and 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way AI helps is by doing special activities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example,there is no need to buy expensive board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just use AI to design one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can help you step by step to make a game using things at home like paper and paint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can ask AI to design fun game boards that you can draw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can also help plan meals on a budget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in a shop can be expensive,but AI can help you make dishes using the food you have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a dinner with low price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might advise making homemade noodles with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not only saves money but also makes cooking fun and saves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7882"/>
            <a:ext cx="11485848" cy="4803366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deals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another way AI can save money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in shops or online can take much time,but AI can do it for you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example,if you need a new schoolbag,AI can find the best one which is not expensive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you save money without spending hours online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Finally,AI can also teach kids how to budget their money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Budgeting AI can find out how much is spent on things like snacks or toys and show how to save more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get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as pocket money,the AI may advise saving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spending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keeping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for later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manage money with AI makes saving easier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makes saving money easy and fun,helping kids and families choose wisely every day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735166" y="12687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ways can AI help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6495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way AI helps is by doing special activities at home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”“AI can also help plan meals on a budget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”“Shopping for the best deals is another way AI can save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“Finally, AI can also teach kids how to budget their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可知，本文主要介绍了人工智能帮助孩子和家庭省钱的四种方式。故选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phrase in Paragraph 3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schoolbags in nearby shops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time shopping online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things with suitable prices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by buying fewer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7151" y="868846"/>
            <a:ext cx="2990464" cy="399914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“Shopping for the best deals is another way AI can save money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in shops or online can take much time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need a new schoolbag, AI can find the best one which is not expensive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you save money without spending hours online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可知，寻找最划算的交易是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省钱的另一种方式，也就是购买价格合适、性价比高的东西。故选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663158" y="33343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Which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might be AI’s advice on managing a budget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087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			 B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087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0870" algn="l"/>
              </a:tabLst>
            </a:pP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087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2548" y="882402"/>
            <a:ext cx="2548362" cy="386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57041"/>
          <a:stretch>
            <a:fillRect/>
          </a:stretch>
        </p:blipFill>
        <p:spPr>
          <a:xfrm>
            <a:off x="1126654" y="1359569"/>
            <a:ext cx="2736304" cy="12961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57344"/>
          <a:stretch>
            <a:fillRect/>
          </a:stretch>
        </p:blipFill>
        <p:spPr>
          <a:xfrm>
            <a:off x="1126654" y="2936294"/>
            <a:ext cx="2664296" cy="12473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5394"/>
          <a:stretch>
            <a:fillRect/>
          </a:stretch>
        </p:blipFill>
        <p:spPr>
          <a:xfrm>
            <a:off x="6527254" y="1383254"/>
            <a:ext cx="2841233" cy="12961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56491"/>
          <a:stretch>
            <a:fillRect/>
          </a:stretch>
        </p:blipFill>
        <p:spPr>
          <a:xfrm>
            <a:off x="6650934" y="2936294"/>
            <a:ext cx="2717553" cy="1247368"/>
          </a:xfrm>
          <a:prstGeom prst="rect">
            <a:avLst/>
          </a:prstGeom>
        </p:spPr>
      </p:pic>
      <p:sp>
        <p:nvSpPr>
          <p:cNvPr id="9" name="内容占位符 3"/>
          <p:cNvSpPr txBox="1"/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get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as pocket money, the AI may advise saving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spending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keeping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for later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可知，如果你有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元零花钱，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可能建议存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元备用。选项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的图片内容符合。故选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71301" y="24036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helps take care of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should help make a family budget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helps kids and families save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AI to help with family budgets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855966"/>
            <a:ext cx="3026013" cy="417687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主旨大意题。通读全文可知，本文主要介绍了人工智能帮助孩子和家庭省钱的四种方式，即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是如何帮助孩子和家庭省钱的。故选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427" y="2212173"/>
            <a:ext cx="11463275" cy="208691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解题步骤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注意首句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梳理整体逻辑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下文具体介绍四种方法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最后一段进行总结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得出答案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是如何帮助孩子和家庭省钱的。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27" y="2135856"/>
            <a:ext cx="1422182" cy="420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3190</Words>
  <Application>WPS 演示</Application>
  <PresentationFormat>自定义</PresentationFormat>
  <Paragraphs>54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8D87123A4BEE4D1EB7CD3F197F2D4CF2_12</vt:lpwstr>
  </property>
</Properties>
</file>